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1377-BF2F-47CB-A96D-C14F829A44D1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F2B3-E1C4-4C58-B700-556E29A8B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5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1377-BF2F-47CB-A96D-C14F829A44D1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F2B3-E1C4-4C58-B700-556E29A8B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3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1377-BF2F-47CB-A96D-C14F829A44D1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F2B3-E1C4-4C58-B700-556E29A8B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7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1377-BF2F-47CB-A96D-C14F829A44D1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F2B3-E1C4-4C58-B700-556E29A8B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9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1377-BF2F-47CB-A96D-C14F829A44D1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F2B3-E1C4-4C58-B700-556E29A8B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9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1377-BF2F-47CB-A96D-C14F829A44D1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F2B3-E1C4-4C58-B700-556E29A8B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4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1377-BF2F-47CB-A96D-C14F829A44D1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F2B3-E1C4-4C58-B700-556E29A8B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9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1377-BF2F-47CB-A96D-C14F829A44D1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F2B3-E1C4-4C58-B700-556E29A8B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0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1377-BF2F-47CB-A96D-C14F829A44D1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F2B3-E1C4-4C58-B700-556E29A8B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57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1377-BF2F-47CB-A96D-C14F829A44D1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F2B3-E1C4-4C58-B700-556E29A8B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3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1377-BF2F-47CB-A96D-C14F829A44D1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F2B3-E1C4-4C58-B700-556E29A8B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61377-BF2F-47CB-A96D-C14F829A44D1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8F2B3-E1C4-4C58-B700-556E29A8B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6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Rock and Mineral Guide SPA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r>
              <a:rPr lang="en-US" sz="4500" dirty="0" smtClean="0"/>
              <a:t>You have been assigned a rock or a mineral.</a:t>
            </a:r>
          </a:p>
          <a:p>
            <a:pPr marL="514350" indent="-514350">
              <a:buAutoNum type="arabicPeriod"/>
            </a:pPr>
            <a:r>
              <a:rPr lang="en-US" sz="4500" dirty="0" smtClean="0"/>
              <a:t>It is your task to look up everything about your selected rock or mineral</a:t>
            </a:r>
          </a:p>
          <a:p>
            <a:pPr marL="514350" indent="-514350">
              <a:buAutoNum type="arabicPeriod"/>
            </a:pPr>
            <a:r>
              <a:rPr lang="en-US" sz="4500" dirty="0" smtClean="0"/>
              <a:t>On the next 2 slides you will see all the requirements that need to be fulfilled</a:t>
            </a:r>
          </a:p>
          <a:p>
            <a:pPr marL="914400" lvl="1" indent="-514350">
              <a:buAutoNum type="arabicPeriod"/>
            </a:pPr>
            <a:r>
              <a:rPr lang="en-US" sz="3500" dirty="0" smtClean="0"/>
              <a:t>Words in black will have to remain on your information sheet</a:t>
            </a:r>
          </a:p>
          <a:p>
            <a:pPr marL="914400" lvl="1" indent="-514350">
              <a:buAutoNum type="arabicPeriod"/>
            </a:pPr>
            <a:r>
              <a:rPr lang="en-US" sz="3500" dirty="0" smtClean="0"/>
              <a:t>Words in red are to guide your search</a:t>
            </a:r>
          </a:p>
          <a:p>
            <a:pPr marL="914400" lvl="1" indent="-514350">
              <a:buAutoNum type="arabicPeriod"/>
            </a:pPr>
            <a:r>
              <a:rPr lang="en-US" sz="3500" dirty="0" smtClean="0"/>
              <a:t>Words and numbers in green are the point values</a:t>
            </a:r>
          </a:p>
          <a:p>
            <a:pPr marL="914400" lvl="1" indent="-514350">
              <a:buAutoNum type="arabicPeriod"/>
            </a:pPr>
            <a:r>
              <a:rPr lang="en-US" sz="3500" dirty="0" smtClean="0"/>
              <a:t>Font must remain Calibri body, size of font can be adjusted for your space requirements but must be large enough to read.</a:t>
            </a:r>
          </a:p>
          <a:p>
            <a:pPr marL="514350" indent="-514350">
              <a:buAutoNum type="arabicPeriod"/>
            </a:pPr>
            <a:r>
              <a:rPr lang="en-US" sz="4500" dirty="0" smtClean="0"/>
              <a:t>When you are done, make sure to delete all the red and green words and then print the two slides.  5 points </a:t>
            </a:r>
            <a:r>
              <a:rPr lang="en-US" sz="4500" dirty="0"/>
              <a:t>e</a:t>
            </a:r>
            <a:r>
              <a:rPr lang="en-US" sz="4500" dirty="0" smtClean="0"/>
              <a:t>xtra credit if you can print in color. </a:t>
            </a:r>
          </a:p>
          <a:p>
            <a:pPr marL="514350" indent="-514350">
              <a:buAutoNum type="arabicPeriod"/>
            </a:pPr>
            <a:r>
              <a:rPr lang="en-US" sz="4500" dirty="0" smtClean="0"/>
              <a:t>After you have printed the slides, then based upon whether it is igneous, metamorphic, or sedimentary you will glue it to the front and back of a specific colored piece of construction paper </a:t>
            </a:r>
            <a:r>
              <a:rPr lang="en-US" sz="4500" dirty="0" smtClean="0">
                <a:solidFill>
                  <a:srgbClr val="00A249"/>
                </a:solidFill>
              </a:rPr>
              <a:t>(5 points)</a:t>
            </a:r>
            <a:endParaRPr lang="en-US" sz="4500" dirty="0" smtClean="0"/>
          </a:p>
          <a:p>
            <a:pPr marL="914400" lvl="1" indent="-514350">
              <a:buAutoNum type="arabicPeriod"/>
            </a:pPr>
            <a:r>
              <a:rPr lang="en-US" sz="3500" dirty="0" smtClean="0"/>
              <a:t>Red for Igneous</a:t>
            </a:r>
          </a:p>
          <a:p>
            <a:pPr marL="914400" lvl="1" indent="-514350">
              <a:buAutoNum type="arabicPeriod"/>
            </a:pPr>
            <a:r>
              <a:rPr lang="en-US" sz="3500" dirty="0" smtClean="0"/>
              <a:t>Blue for Metamorphic</a:t>
            </a:r>
          </a:p>
          <a:p>
            <a:pPr marL="914400" lvl="1" indent="-514350">
              <a:buAutoNum type="arabicPeriod"/>
            </a:pPr>
            <a:r>
              <a:rPr lang="en-US" sz="3500" dirty="0" smtClean="0"/>
              <a:t>Green for Sedimentary</a:t>
            </a:r>
          </a:p>
          <a:p>
            <a:pPr marL="914400" lvl="1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81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Rock Name:_________________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711875"/>
            <a:ext cx="2590800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Pictures of Rock: </a:t>
            </a:r>
            <a:r>
              <a:rPr lang="en-US" dirty="0" smtClean="0">
                <a:solidFill>
                  <a:srgbClr val="FF0000"/>
                </a:solidFill>
              </a:rPr>
              <a:t>(At least two) </a:t>
            </a:r>
            <a:r>
              <a:rPr lang="en-US" dirty="0" smtClean="0">
                <a:solidFill>
                  <a:srgbClr val="00A249"/>
                </a:solidFill>
              </a:rPr>
              <a:t>(5 points each)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4092476"/>
            <a:ext cx="2667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Map of marked locations where the rock is found: </a:t>
            </a:r>
            <a:r>
              <a:rPr lang="en-US" dirty="0" smtClean="0">
                <a:solidFill>
                  <a:srgbClr val="00A249"/>
                </a:solidFill>
              </a:rPr>
              <a:t>(10 points)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706695"/>
            <a:ext cx="5562600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Information : </a:t>
            </a:r>
            <a:r>
              <a:rPr lang="en-US" dirty="0" smtClean="0">
                <a:solidFill>
                  <a:srgbClr val="00A249"/>
                </a:solidFill>
              </a:rPr>
              <a:t>(30 points)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Type of Rock : </a:t>
            </a:r>
            <a:r>
              <a:rPr lang="en-US" dirty="0" smtClean="0">
                <a:solidFill>
                  <a:srgbClr val="FF0000"/>
                </a:solidFill>
              </a:rPr>
              <a:t>(Igneous/Metamorphic Sedimentary)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Rock or mineral: </a:t>
            </a:r>
            <a:r>
              <a:rPr lang="en-US" dirty="0" smtClean="0">
                <a:solidFill>
                  <a:srgbClr val="FF0000"/>
                </a:solidFill>
              </a:rPr>
              <a:t>(Is it a rock or a mineral?)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Element Composition: </a:t>
            </a:r>
            <a:r>
              <a:rPr lang="en-US" dirty="0" smtClean="0">
                <a:solidFill>
                  <a:srgbClr val="FF0000"/>
                </a:solidFill>
              </a:rPr>
              <a:t>(What elements make up this rock?)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Properties: </a:t>
            </a:r>
            <a:r>
              <a:rPr lang="en-US" dirty="0" smtClean="0">
                <a:solidFill>
                  <a:srgbClr val="FF0000"/>
                </a:solidFill>
              </a:rPr>
              <a:t>(The properties are color, streak, luster, crystal form, hardness, cleavage, fracture, density.  If it does not have a streak color or another property then write that it does not have it.  Every property must be written about.)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Varieties: </a:t>
            </a:r>
            <a:r>
              <a:rPr lang="en-US" dirty="0" smtClean="0">
                <a:solidFill>
                  <a:srgbClr val="FF0000"/>
                </a:solidFill>
              </a:rPr>
              <a:t>(Types of this rock or mineral. For example if you were doing quartz then there is citrine, rose quartz, etc.)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Past Uses: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Current Uses: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Monetary Value: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 famous example: </a:t>
            </a:r>
            <a:r>
              <a:rPr lang="en-US" dirty="0" smtClean="0">
                <a:solidFill>
                  <a:srgbClr val="FF0000"/>
                </a:solidFill>
              </a:rPr>
              <a:t>(You need to include it’s name, why it is famous, and where it is found)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Interesting Facts: </a:t>
            </a:r>
            <a:r>
              <a:rPr lang="en-US" dirty="0" smtClean="0">
                <a:solidFill>
                  <a:srgbClr val="FF0000"/>
                </a:solidFill>
              </a:rPr>
              <a:t>(Must include two facts that are not listed anywhere else on this slide.)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6400800"/>
            <a:ext cx="861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Your Name: _____________________________________________________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24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Rock Name:__________________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How was your rock formed?  What rock can it be turned into and through what process?  What was your rock transformed from and through what process? </a:t>
            </a:r>
            <a:r>
              <a:rPr lang="en-US" dirty="0" smtClean="0">
                <a:solidFill>
                  <a:srgbClr val="FF0000"/>
                </a:solidFill>
              </a:rPr>
              <a:t>(Write in complete sentence) </a:t>
            </a:r>
            <a:r>
              <a:rPr lang="en-US" dirty="0" smtClean="0">
                <a:solidFill>
                  <a:srgbClr val="00A249"/>
                </a:solidFill>
              </a:rPr>
              <a:t>(20 points)</a:t>
            </a:r>
            <a:endParaRPr lang="en-US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A picture of the rock cycle for your rock. </a:t>
            </a:r>
            <a:r>
              <a:rPr lang="en-US" dirty="0" smtClean="0">
                <a:solidFill>
                  <a:srgbClr val="FF0000"/>
                </a:solidFill>
              </a:rPr>
              <a:t>(Include the names of the rocks that it transforms into and was transformed from)</a:t>
            </a:r>
            <a:r>
              <a:rPr lang="en-US" dirty="0" smtClean="0">
                <a:solidFill>
                  <a:srgbClr val="00A249"/>
                </a:solidFill>
              </a:rPr>
              <a:t> (15 points)</a:t>
            </a:r>
            <a:endParaRPr lang="en-US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A list of your sources </a:t>
            </a:r>
            <a:r>
              <a:rPr lang="en-US" dirty="0" smtClean="0">
                <a:solidFill>
                  <a:srgbClr val="00A249"/>
                </a:solidFill>
              </a:rPr>
              <a:t>(10 points)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602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461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Rock and Mineral Guide SPA</vt:lpstr>
      <vt:lpstr>Rock Name:_________________</vt:lpstr>
      <vt:lpstr>Rock Name:__________________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 in your homework</dc:title>
  <dc:creator>Windows User</dc:creator>
  <cp:lastModifiedBy>Windows User</cp:lastModifiedBy>
  <cp:revision>12</cp:revision>
  <dcterms:created xsi:type="dcterms:W3CDTF">2014-11-12T13:20:00Z</dcterms:created>
  <dcterms:modified xsi:type="dcterms:W3CDTF">2015-01-13T23:17:00Z</dcterms:modified>
</cp:coreProperties>
</file>