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73631-B228-4F4E-88B4-305BBFEC9EA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B1BE-DA0D-459F-90D8-DC18AD17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1B1BE-DA0D-459F-90D8-DC18AD1713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0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2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6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70E8-68AC-4C65-A433-06949367D3F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AFFC-C09C-4D69-95F3-1355F80F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Do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 your mind on the water cycle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6477000" cy="331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Rate of Weathering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Mechanical weathering affects the rate of chemical weathering </a:t>
            </a:r>
          </a:p>
          <a:p>
            <a:r>
              <a:rPr lang="en-US" dirty="0" smtClean="0"/>
              <a:t>Two other factors important in the rate of weathering are rock characteristics and climate</a:t>
            </a:r>
          </a:p>
          <a:p>
            <a:pPr lvl="1"/>
            <a:r>
              <a:rPr lang="en-US" dirty="0" smtClean="0"/>
              <a:t>Characteristics: number of cracks, size, mineral composition</a:t>
            </a:r>
          </a:p>
          <a:p>
            <a:pPr lvl="1"/>
            <a:r>
              <a:rPr lang="en-US" dirty="0" smtClean="0"/>
              <a:t>Climate: temperature and moisture</a:t>
            </a:r>
          </a:p>
          <a:p>
            <a:r>
              <a:rPr lang="en-US" dirty="0" smtClean="0"/>
              <a:t>Different parts of rocks weather at different rates</a:t>
            </a:r>
            <a:endParaRPr lang="en-US" dirty="0"/>
          </a:p>
        </p:txBody>
      </p:sp>
      <p:pic>
        <p:nvPicPr>
          <p:cNvPr id="7170" name="Picture 2" descr="http://upload.wikimedia.org/wikipedia/commons/1/13/KharazaA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59082"/>
            <a:ext cx="1600200" cy="12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Erosion </a:t>
            </a:r>
            <a:r>
              <a:rPr lang="en-US" dirty="0" smtClean="0"/>
              <a:t>is the movement of rock to a new location by wind or water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048000"/>
            <a:ext cx="4575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Deposition </a:t>
            </a:r>
            <a:r>
              <a:rPr lang="en-US" dirty="0" smtClean="0"/>
              <a:t> is the process where sediments are added to a landform or landmass</a:t>
            </a:r>
            <a:endParaRPr lang="en-US" b="1" dirty="0"/>
          </a:p>
        </p:txBody>
      </p:sp>
      <p:pic>
        <p:nvPicPr>
          <p:cNvPr id="9218" name="Picture 2" descr="https://encrypted-tbn1.gstatic.com/images?q=tbn:ANd9GcR_9Mll_0cAWznSZxnclQH2SGc7yiOWXCTSTJJ0zyKgk_HFxIsm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14960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Chair mountain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bring your chair to the front of the classroom and stack them so your chair is touching the board, do not block the </a:t>
            </a:r>
            <a:r>
              <a:rPr lang="en-US" dirty="0" err="1" smtClean="0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great sediment race (Weathering – Erosion – Deposition)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We are going to weather away chair mountain, erode the chairs and deposit them on the other side of the classroom to create junior chair mountains</a:t>
            </a:r>
          </a:p>
          <a:p>
            <a:pPr>
              <a:buFontTx/>
              <a:buChar char="-"/>
            </a:pPr>
            <a:r>
              <a:rPr lang="en-US" dirty="0" smtClean="0"/>
              <a:t>You will be split into two separate teams.  Whichever team wins will not have do the assignment for class today.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Listen carefully to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The great sediment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1054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You task is to get the most chairs as possible across the room </a:t>
            </a:r>
          </a:p>
          <a:p>
            <a:pPr>
              <a:buFontTx/>
              <a:buChar char="-"/>
            </a:pPr>
            <a:r>
              <a:rPr lang="en-US" dirty="0" smtClean="0"/>
              <a:t>Every person in your team must participate before any individual can repeat</a:t>
            </a:r>
          </a:p>
          <a:p>
            <a:pPr>
              <a:buFontTx/>
              <a:buChar char="-"/>
            </a:pPr>
            <a:r>
              <a:rPr lang="en-US" dirty="0" smtClean="0"/>
              <a:t>A deposited chair must be touching the back table or be stacked on a chair touching the back table</a:t>
            </a:r>
          </a:p>
          <a:p>
            <a:pPr>
              <a:buFontTx/>
              <a:buChar char="-"/>
            </a:pPr>
            <a:r>
              <a:rPr lang="en-US" dirty="0" smtClean="0"/>
              <a:t>The next person on your team may not move until the chair has been deposited</a:t>
            </a:r>
          </a:p>
          <a:p>
            <a:pPr>
              <a:buFontTx/>
              <a:buChar char="-"/>
            </a:pPr>
            <a:r>
              <a:rPr lang="en-US" dirty="0" smtClean="0"/>
              <a:t>Only one chair can be moved at a time and since not all erosion is the same the team members must alternate between running the chair, hopping on one foot, jumping, and skipping </a:t>
            </a:r>
          </a:p>
          <a:p>
            <a:pPr>
              <a:buFontTx/>
              <a:buChar char="-"/>
            </a:pPr>
            <a:r>
              <a:rPr lang="en-US" dirty="0" smtClean="0"/>
              <a:t>Take a moment to decide your line up</a:t>
            </a:r>
          </a:p>
          <a:p>
            <a:pPr>
              <a:buFontTx/>
              <a:buChar char="-"/>
            </a:pPr>
            <a:r>
              <a:rPr lang="en-US" dirty="0" smtClean="0"/>
              <a:t>If you choose not to participate then you will be doing the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Iam</a:t>
            </a:r>
            <a:r>
              <a:rPr lang="en-US" dirty="0"/>
              <a:t> making all students work on the worksheets (front and back) </a:t>
            </a:r>
          </a:p>
          <a:p>
            <a:r>
              <a:rPr lang="en-US" dirty="0"/>
              <a:t>And also changed the rules of the game to make them do different things as I read out a scenario so that they are practicing types of weathering too…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-deliver the items as fast as you can in a “relay” format. You cannot run, but you can “speed walk”. </a:t>
            </a:r>
          </a:p>
          <a:p>
            <a:r>
              <a:rPr lang="en-US" dirty="0"/>
              <a:t>-we will start off with normal speed walk. Once a scenario is given, you must change your movement style express the type of weathering. </a:t>
            </a:r>
          </a:p>
          <a:p>
            <a:r>
              <a:rPr lang="en-US" dirty="0"/>
              <a:t>[hopping on one foot = mechanical weathering]</a:t>
            </a:r>
          </a:p>
          <a:p>
            <a:r>
              <a:rPr lang="en-US" dirty="0"/>
              <a:t>[hopping like bunny = chemical weathering]</a:t>
            </a:r>
          </a:p>
          <a:p>
            <a:r>
              <a:rPr lang="en-US" dirty="0"/>
              <a:t>Your team must continue this movement style until a new scenario is called. </a:t>
            </a:r>
          </a:p>
          <a:p>
            <a:r>
              <a:rPr lang="en-US"/>
              <a:t>Winning team gets +5 on classwork today J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0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the end you should know the following vocabulary:</a:t>
            </a:r>
          </a:p>
          <a:p>
            <a:pPr lvl="1"/>
            <a:r>
              <a:rPr lang="en-US" dirty="0" smtClean="0"/>
              <a:t>Weathering</a:t>
            </a:r>
          </a:p>
          <a:p>
            <a:pPr lvl="1"/>
            <a:r>
              <a:rPr lang="en-US" dirty="0" smtClean="0"/>
              <a:t>Mechanical weathering</a:t>
            </a:r>
          </a:p>
          <a:p>
            <a:pPr lvl="1"/>
            <a:r>
              <a:rPr lang="en-US" dirty="0" smtClean="0"/>
              <a:t>Chemical weathering</a:t>
            </a:r>
          </a:p>
          <a:p>
            <a:pPr lvl="1"/>
            <a:r>
              <a:rPr lang="en-US" dirty="0" smtClean="0"/>
              <a:t>Frost wedging</a:t>
            </a:r>
          </a:p>
          <a:p>
            <a:pPr lvl="1"/>
            <a:r>
              <a:rPr lang="en-US" dirty="0" smtClean="0"/>
              <a:t>Unloading</a:t>
            </a:r>
          </a:p>
          <a:p>
            <a:pPr lvl="1"/>
            <a:r>
              <a:rPr lang="en-US" dirty="0" smtClean="0"/>
              <a:t>Biological activity</a:t>
            </a:r>
          </a:p>
          <a:p>
            <a:pPr lvl="1"/>
            <a:r>
              <a:rPr lang="en-US" dirty="0" smtClean="0"/>
              <a:t>Erosion</a:t>
            </a:r>
          </a:p>
          <a:p>
            <a:pPr lvl="1"/>
            <a:r>
              <a:rPr lang="en-US" dirty="0" smtClean="0"/>
              <a:t>Deposition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3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Weathering</a:t>
            </a:r>
            <a:r>
              <a:rPr lang="en-US" dirty="0" smtClean="0"/>
              <a:t> is water and/or wind breaking down rock into smaller pieces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1026" name="Picture 2" descr="https://encrypted-tbn1.gstatic.com/images?q=tbn:ANd9GcRII7DtWA6LGyc5nJAEsD-quL4y7dKg0IcZTErhV6UfHYZ6aa3U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799"/>
            <a:ext cx="4953000" cy="33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/>
              <a:t>Types of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Weathering</a:t>
            </a:r>
          </a:p>
          <a:p>
            <a:pPr lvl="1"/>
            <a:r>
              <a:rPr lang="en-US" dirty="0" smtClean="0"/>
              <a:t>Frost Wedging</a:t>
            </a:r>
          </a:p>
          <a:p>
            <a:pPr lvl="1"/>
            <a:r>
              <a:rPr lang="en-US" dirty="0" smtClean="0"/>
              <a:t>Unloading</a:t>
            </a:r>
          </a:p>
          <a:p>
            <a:pPr lvl="1"/>
            <a:r>
              <a:rPr lang="en-US" dirty="0" smtClean="0"/>
              <a:t>Biological Activity</a:t>
            </a:r>
          </a:p>
          <a:p>
            <a:r>
              <a:rPr lang="en-US" dirty="0" smtClean="0"/>
              <a:t>Chemical Weathering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Mechanical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Mechanical Weathering</a:t>
            </a:r>
            <a:r>
              <a:rPr lang="en-US" dirty="0" smtClean="0"/>
              <a:t> occurs when physical forces break rock into smaller and smaller pieces without changing the rock’s mineral composition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</a:p>
        </p:txBody>
      </p:sp>
      <p:pic>
        <p:nvPicPr>
          <p:cNvPr id="3074" name="Picture 2" descr="https://encrypted-tbn2.gstatic.com/images?q=tbn:ANd9GcRiPWI9jqR_1_sc9Hwboxe6j5oQkVQmt4Xe5o5yV8CtL0Gb_z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114800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Mechanical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Mechanical Weathering</a:t>
            </a:r>
            <a:endParaRPr lang="en-US" dirty="0"/>
          </a:p>
          <a:p>
            <a:pPr lvl="1"/>
            <a:r>
              <a:rPr lang="en-US" b="1" dirty="0" smtClean="0"/>
              <a:t>Frost wedging: </a:t>
            </a:r>
            <a:r>
              <a:rPr lang="en-US" dirty="0"/>
              <a:t>W</a:t>
            </a:r>
            <a:r>
              <a:rPr lang="en-US" dirty="0" smtClean="0"/>
              <a:t>hen water enters cracks in the rock and freezes, the expansion of water can cause rocks to break</a:t>
            </a:r>
            <a:r>
              <a:rPr lang="en-US" b="1" dirty="0"/>
              <a:t>	</a:t>
            </a:r>
          </a:p>
        </p:txBody>
      </p:sp>
      <p:pic>
        <p:nvPicPr>
          <p:cNvPr id="2050" name="Picture 2" descr="https://encrypted-tbn2.gstatic.com/images?q=tbn:ANd9GcRnSiZJMCGRj_viYBsEl7mP4qj1EQR-w6XzjkOU0vIPYV6Kc7S_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886200" cy="27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Mechanical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Mechanical Weathering</a:t>
            </a:r>
            <a:endParaRPr lang="en-US" dirty="0"/>
          </a:p>
          <a:p>
            <a:pPr lvl="1"/>
            <a:r>
              <a:rPr lang="en-US" b="1" dirty="0" smtClean="0"/>
              <a:t>Unloading: </a:t>
            </a:r>
            <a:r>
              <a:rPr lang="en-US" dirty="0" smtClean="0"/>
              <a:t>Large masses of igneous rock may be exposed through uplift and erosion of overlying rocks causing the pressure on the rock to be reduced and allowing it to expand.</a:t>
            </a:r>
            <a:endParaRPr lang="en-US" b="1" dirty="0"/>
          </a:p>
        </p:txBody>
      </p:sp>
      <p:pic>
        <p:nvPicPr>
          <p:cNvPr id="4098" name="Picture 2" descr="https://classconnection.s3.amazonaws.com/973/flashcards/1035973/png/exfoliation_of_igneous_rocks13598446033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2209800" cy="31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VFBUWGBgYFxgYGRYXGBcWFRgYFxYXFxgYHCggGBolHBcYITEhJSkrLi4uFx8zODMsNygtLisBCgoKDg0OGxAQGywlICQwLCwsLCwsLCwsLCwsLCwsLCwsLCwvLCwsLCwsLCwsLCwsLCwsLCwsLCwsLCwsLCwsLP/AABEIAK0BJAMBIgACEQEDEQH/xAAbAAACAwEBAQAAAAAAAAAAAAADBAIFBgEAB//EAEoQAAECBAMEBQYLBgUEAwEAAAECEQADITEEEkEFIlFhBhNxgZEyk6GxwdEVI0JDUlOisuHi8BQzYmNzggcWcpLSNFSD8USj8iT/xAAZAQADAQEBAAAAAAAAAAAAAAABAgMEAAX/xAAsEQACAgEEAgEEAQMFAAAAAAAAAQIRAxIhMUEEE1EUIjJhcVKRoSNC0eHw/9oADAMBAAIRAxEAPwD6NsTZ0g4eT8RJJ6qW/wAWi+QcobVsqT9RJ83L90T6OSAnDSW1lSz9hMPLDxXYg0xFGypH1Enzcv3QROy8OfmJPm5fujs1JFoXzqHGG0WJ7KGBsjD/AFEnzaPdHvgrD/USfNy/dAkYowQYrjHetje1ETszD/USfNo90e+DcP8AUSfNy/dHF4mOo7Y71i+19EhszD/USfNy/dEvgrD/AFEnzcv3RHLzjo7YGhDexkvgnD/USfNy/dHDsnD/AFEnzcv3R44hucc/bOUD1sPtQKdsuRpIk+bl+6FVbKl/9vK82j3Q+MS5g6Zrw9aehG9XZTq2agf/AB5Pm5fuiKsLKF8NJ80j/jF4C8TUQ1o7Uvg7Q+mZ8ow//byfNy/+MTTKw/1Enzcv3RZTMhqZfohRWz0qNN0Q6UHyibeRcOyIkYb6iT5uX7okrCYcfMSfNy/dHTs1P0jAp2CVpmMcoY2c55ES6jC/USfNy/dAJ0nDG2HlebR7oCqSv6J8IXOazGKxwRJSzzCqw8j6mV5tHuiaJckU6iT5uX/xhRSVcDEEzCIp6Isl75If6iSPmZPm5fujhwsg/MyfNy/dCXXGJpUTA9CG97LDC4GQ/wC5kn/xo90WCdm4Zv3EnzaP+MV2Flqizlg8RGbJBWaseR0CmbNkAf8ATyfNo90d+CpBCWkSW1+LRbwhhKmN44vE6ARPSU1fIrO2Th/qJXm0e6EJuxJGkqV/sR7ouhLJERyZRb0Q0XQslZQfAsn6qWP/ABo90LzNjoAfqpR/sQ/qjQrngXELTTmsWi0ZfojKP7M8cFK+ql+bR7oj+yyvqpf+xHuh/EAvxgUtDqHbGtKNXRjlKSdWzHdL9ljrUES5aQZYIZKR8tYeg5R6L3/EKaP2iWzfuU2/1zI9Hlym23setCFRW5uNhUw0inzUv7iYbWqKLZuNIw8kcJUv7iYhN2gqKwwt7kZ50ti+QAzvCWInZbtFEvEK4mAqWTcxePj092Z5+SmtkWc3GjSAHEHjCaTEiIusaRneRsfRPENSsWBFRKvWCkPaEljQ8cjLYYysDXji7aQgAwvEVkwqxId5XRZzMTw1hjCqegD82ikQuLzAYpCUNb2xPJDStimKep7sdThxBcogMnFBVoMDGR32bY6eiOThAylXGDPEc4jk2c0gRlmJIlgRPPEFzQNYO7FqK3CpSBHSYROOEDXjxpB9cjvbFD6gIEJIBcAQsjGQYYkQdMkLriyE+QDpCJ2QFG7RYJI4wygiGWSUeBfXGfJWp2IhrwFeyCnySCItc1YjNxITeOWTIc8WOhLC7PPyvCH0YdIhNW1EjWBq2wkCjmOcckjoyxxDbRQwDQkiYUmt4IdqZrCBTa1vx5RSMWlTJykm7iP4adm7IOptYoVzQLFoBNxCj8o+MH0NsH1City5xM5ID0LQkcc9AGEVilHjEc5i0cCSIS8htjM8C4N4hLRCxMSTMIiuhpEfYm7M507UOvR/SH31x6Eemq/j0f0x95cejz5wqTPTxzuKNzs/Fk4eSGH7qX9xMczwvsqaeok0+bl/dEMFQ4RsgqRhyO2CmDhA+pJg9OceyjjFbJONnJeH4x0yucdyxLJC2NSB9TziaEvygyEteI9Y+ggamw6UiPV8xEhKJo4MdiaX0hXJjKKIrwxTcxACmsWUoUqYiw1aE9j7KPEuhRG0CgMIn8MqjvU9kGCEgvlEc3D4AlPpip2suIJ2mqLIrHAQNSv4R4QFKP8ASFxl/UKfCyoCvGE6w6rL9EeEDcaD0CGTj0hWpdsTM0mJJUeENl+ETkYcqLAQzmqFUHYJEwxLMeMOK2YoOXHLn7oFh8ApVT5PpMS1x5K6JrahcTzBU4siB4jCqSXNAe+OypTc4L0tAWpM6caoWEJT1rVd4sFPwgSpZMGLS6BJN9lauUdTB5WGo9S1+EHEusWLpyhOkNPLXAsMV8lUtwBQgG0QUsxYzlg0NYBMkvybvjlNdnSxvpiJMRhv9kiCsKYopxJPHIWAeJrkKFwYcw0siyXp+jDX7GSHKu5qwss1MeOC0UhEcaLiVs5J3lGnC3iYNipTjdIAGgjnnV0cvGdWz5d00/fJ/pj7y49DfTlAE9Ab5offXHoyZJXJm3HCoI0myweolf00fcENRLZskpkSXIAMqX9wQdUocY1RmqRknj3YBjwMcaC5xZjBUs1oLlQFGwADR5ReCLIiMpaXjr7Oro51VWgwkdvhE6JNIYE1LUvzicpMpGEQCZY4+iOwvtDaKJSCuaoITqT6IrE9IsIVFIxEt0uS5YUuxNFd0BJvk5tLguiSYYw+FK4p07cwyUCZ1oWCxARvk5qDdTWEp/SjFKXLXKSmTh3GbPLmTJqrAgoQNzk5HG0RyZFEtjxt8m0GzU8/GPfB6RqYzu1ulcxBSmTJXOUSHCQwQmhOZXFrCkUu2P8AEASkEqlqTMcgS1KSTT5RKSQAzUvWM/tk+DS8cFybpMuXx9MdKJQ/Rj43jP8AEmesEISmWKuoVUKghnN2pbXSKY9KZySpX7RMBU5UCp5d3LBy2np0hn7CWvGj7yudKvwveE8XjZaQ6UFZrYDKAzh3UI+JbJ6UzpThREyWtWYoLvU1Uk3SbVjVbN6WS5xyZiDYOd4UsTZQ08IWTyJDweKZfbM2xO66YZkoqksnKAEBaVtvAEkZhV7mzRpZO0wlgkDyt7iUsbUoXbwjGzcSUh2rx0Lnh+rXhmRM0KjUODZjy5wjyza3KxwxXBq5e2Vuc0uXl0Zan8ChntrDGH2shTtpS4PiBbXwjJmeQwJJ58eBLWhZc05sySXfesxFt7u9UDWxtCNpPxSVBjXvrCyQkVq3fGOlYpYXUMATZTkDSmoizlzVXBIerHnwNxFI52ticsCluX6JiQoKuOBizxKMwDC/ojEL2otCinyq/KGZuQJi7kdI1EApAPEH2VhnlvoWOJq0MzMMoGtO6PBB5GBp20mZ5W4edvE6dsEQvV374vGTaIOKizuTlHniWaPZo6zqIlURzcoaSgZST3af+4HKIBc3DGOs6gv7OnKFOX1B90DnkGwFLwWfiE5qVcV4RX4jEIKhlB58/GBFNhnJIF1jWhhRSUWyniDCSi/ZHHo0XcLIKZh+nCvj0f0x99cejnThHx6P6Y++uOxCf5M0470o1mAn5pEkGrSkfcTBCTCeymEiUbDq0V/tER2jtWVJTmmKo4qKsFEh+yhjZBUkefOW7ssUCCHEIR5awks9SBR2euj0j59tLpwrOBIyBs6WJzZzTKoAMwArXjGdxMkrPWz5hU6t4ZwFVD3qw5DuieTJFcjwUm9kfS9rdLMJKUqWVKUtKX3QWJdsmawV2xlsR08mKUU4eUP4brXQ8LViHRfC4WcFlMkLKCzkmo41cX59wjXYKRlohKJabUSRW5/1d8Y5eU1skbI+HrVt/wBjGnG7UnzRMSlaVMzHJLShJY2Wail6mkWsvo3jFysk3FoQlS+sYZ5qs2hzBmFHYG8aiQlQdwxOtC4FnDU7HaA4ifkFxmIN3J8OESfkZGWj4eJc7lT/AJZlLL4ibPxGW2YmWG5ZanXWLDCbIw0usuRLHMozHxW5MFlzszOQ5437x7OcGUk6e7xiTk3yyyxwjwgePxqkpOQZlWSBujMxIcgUFLx5a1FDkMr6IN+NWgZcEs5JFxVuQ4DnB5Zozklqks9YA5xKzYUDaN6+MV2LwKZyVOkGhFQ9TUnnBpkwGlWJAFbvd45OmFOVIsQo0tcD2mOs5qzPL6LyaFQc0sSKFhUg6gnjaL/CbGwyUZTLTZuYtY6XhCVid0gvo7gvQ/h6IPMxhALUJAFbml/Q3fDW2T0xXRV7U2DICi6Sync66jMku/aPVFdM6Fygl0zFgmoIJAejEVuG737IspuPzIKiolnYcCC/qgSce6RRra2OvdaKJyRJqF8Dey5OVAllZVlpmLvmuSWNXBppB1y1Iup0nlUdnGrRV4baAJII/wDyfUxr2R2bjyUkVJFKeg+EK4OxtaSL3BzgobxBexFe/j3R3EIyqKRoKpBs1yOI9UZ2RMShjl3anKDrd21EXEvHJmAEKVm43OUFiCeIseXZCuLQ0Z2NIA4D2t2+MenYgIA1SaGrqQfaISYZnSoJSbgkOlV2Fe//ANQfGS1lA6tswG8TXMDTR6++Ooa9hjOFAjMAac+x+IhFeLIOZLhjUAWvoeyF14ghaUoByl7hRqKF2F+UC2mFEpUFJSmoIAVXhfvpDxjuJKexZz8YkijOzgOaaEgcH07IDhNozJRdLsPKQQWOroJteFJcwyfJINGB1Ipu+j0QMY8BWVRcsGqzgirnjFYp9E5SXZr8HttK7UvQ3BGnP8YtcGsLqScvt7I+Z4bGozFiMyagaps5PKsWGG27vEJBQQASzkV9VtYt9y2I1F7n0tO0pbMWoIRnYh7RjZW31ZjVJFAQqgBsGUlyHN3B7oscNt5CnCgpBTdxmSP7k0bwh4xgiU5z7ReLxLJYUhTrawJCgoApIINiKg98FlnLUN3xdRSIOTZKWdYcw2FK0khqX4wiZxN4bw8w5aLIhZ3Q+Or3MJ05DT0D+UPvrj0d6do+PRvA/Fj7645GSf5M2w/FGJkzJipUtKVqCQkPmUrJVnuW1g56MLmKKTORVNgpRqSCalgPHWM1hcSRLyoza/KdyUgOBo1IlidqryhKhvIoVEVcWoRT8ILlNqkQWFxlxZrcD0LQoMJlSz5QQ+pS7FTM1nr4xqdndEpaQM+YoFTLKyxJbKVAMBrQvePm2E27Ol5Vy1qQuya3u9GII/1eyNLK6WT6LVMzUYOHScz1CU89TGfIsnyaIzhH8on0HCYfIGSlKUk0ASAO4DeWefKDTlpSMylVHMZn1CQKd0fLdrdKcUqXlzJlJI3yh3WbNmJzJoNGEU07bq1AdZMmrKa7yzQMGY8bRNYpMr9Qv9qs+3Jm9YHSFJFHsFF+/wBMcygXYNfl36+v1R8v2T0onoAX1iihiMqiVAgGtLntoYYxfTCfOlABaZdQ5SlieIIJLXenqgeuQPqYVwz6Gmek1FicoLHMss7UG6OceKn3EskcyW7zwrHzE7cxTpInUluEOKF/KCmbMLVvRoYw/SnFHMokAO4JQD5QPkkgU7Q4guDW4PqoG+LJ3UEZlO58rmW9MExmITLSVXLa9wKi1+zi0YSR0lnIclEsq47wobihrE53SaYt0zEpO6AAkEM1Ae5nhTvqsfyaSZiQEpU7OWerOAKQljtpOUrFAAw4gK7eYEZ3F7amFIQVBnpRqswhHFYhRusgNoHAF80MqJvyl0XadshCt4gA7vt9frgc3pImaAlBJ6sEK4uC49A9MZhGHRiAVL+kcuVZcgPcVyw3gJKJZCpct2cEqJepYuLHWNP+nHojLP0XGFmkq3nAVVtd7tg2JllBWkjLwq7aisVG0S8wKDFZZgKGhADPoPRBZu1pmYJm5AogWrmIvUjgBAjkTE9uw0JLZVaG5POh9kEkTcp7ad+nq9MRRjwU5cqVCrF+Ir4GOGanLYv6jS8D3Q7G9kehnrXp+mguw5QTO8o5FEuNEukgkcBZ+x4q52LUDQBtOzWvfEcbiyWBVkDu/BrjweDrg6S7AsyTNEMQJSiVJFQ3MEWNefrMV2P6Q5E53KQC1CdLAVvpFUqQFjMqcuYDVgyWIoWIvSnfA9o9ViAEAFAlgJ3TYpbys131IEGPrT33DLyCvX0mnqWUoWShROVyX4jvNRGi+ESlLqLUepLgs/edIz46PpSlBEwpKS4Uqxathax8Y7M2WSR8c4CXBNqmjVs2sWjPFISWaK4ZZ4WQVvXnV3EL4/CbqiCcyNdezwg8lGQJ3g7MrR9aGITllxdQ1Bo/N2pY+MOvIhqpEdWxUzcaWJsaAtwH6PjFzsPahUoPQ0STRzcp90Vk3BIWWluFHQlwew+MTwez50tT5XBoaio4j9aRRzhJfAYzSNUqYPKKQC9aAeI40hnA7QKS7ks7HUB6VvfSK6Yt5ZuV2c8tRw/GF8YtQUBLBIIYsQWPf662iP2vazR7Et7NbNYuZZMpSrzEFixFSQPKFuBgH/8AUg/9ShYq5WKU7ywv6LxXbM2opFS9iGIvpw7YFitrTlE+SlB+SwIA1G8HY6xJz0OkxpPFJWy+k9I5svdmykMbKSqhGpBcg0hrD7flLpmUh/pUB77Rk23WQ6eTqKRzAJPMs0QTLNXAY8+FqNSHjmrezHN70h7pkXnIIqOrFbvvLj0ZTbwCVpG9RA1PFRo5j0SlkTdm3G/sRlNn4vq6gmqCOYOjNYWg2Ak9b1i1bzB+1RvQXPLnCmClgoWrgE00qdfBosMBixLRYOV5tSN06+HgIborLuuSeKQpKQo5c7uz3SRZr0tDCCpKQwZZSoFThgzal2alBCWLAKky0syiCVMxOcuByAGkG65UxM1JJOQ0SAkJASSN4nTVhHNk2rSsY2eFTioKW6QMoUGKi4twFHLt7Ybmy5SA6UB0pU5UHUQkUqe5mBiOHQJbJASVrYEMQ7Nmdhu0NucBxKQgg5GKyAW8rKTQJJfUDjeJN2yT3l+iGHndcMmbQqJSNPKYAmhfupHsPgVAh1UDODb+K9EkD1tzjuEkiXOU4yoskmvk1CU0JPFr0gk6YSpOVXlLANKEEihcU3S7Q1/AzbTpcFj+xpJfgKMdDcnTWOhITm3qnKK6MGDc7QPEzykhO7U+AexIF+AitkYzJMmJWGO8QSaOKipbj6YlUpckVCUkW8xFiPZZ2px98RBfMM1Re3yg/wCuyFZqV9UkuQQXNWJClBmcXr2UvC2FOQzMysqlAl2cJQCTQ/K59sGk1scse3J39oGUkAuKZm6sIvqQQ9XPdHZSVLlgjdC0sK2CXGYlnNATT8Yq8fISl0qUVzCzF6ObqOpowarRf4sCXKSlRACcoFklYDOGI1qK8rQZOqorKo1XYlsbBMJhBZBp1qaKdLOA9gHcnugszELCQtKTRLNcuWCXfynUNOBPKOIxfVy2WJYCXzBPxiwVbySlGbKhLsKikD2ZjisJS56xV0hJWDX5RPkjKLMbvSBbdtnSi23JltJCkJObyhlDkjMd1zbgfWOcCw6pa0GYpPkggOK0G89GcVsbwpj5q0pCBNuDWnN3USwrc5RR2jmSaJCgRKSkBV5jmYojMVJALlq3vSE09vsl67Vjmx1daWCVBIUwLbu8aEGg/RgisSgFioJ3mYkZi7gZuFRC2ycv7NRUyWc5ClIAUol33OCaitLG8LTMEgJUS5UDvFZStYJZqiiSXNK6dkCrm0UljjY3hJwIy7zS2SX4uzvq9TECjrgoZrAgsHY9tHszco6iaZii5TkygKyqAYuSQBy4sLx3BK+LBVugLo5YlqEljUvSrNFaSJ1vZPZ8smWZaiwAyi4VWmYu3EWiOBw4zKGZCiWTvUUfpBtAzFxdoWXighK2AG8ACg0JOjeU/deCYxUxLZEsV5ahRJDCoSk0T2U5wfn9nVK3+w21caAyAVWL5EhTaAM+hEI7NxtSmXnCS2+oC/E5d1LBqRKRIUJyimipeVJYhnUp1hVj67nlAtrTAyBmUlIPyPJDB/JehcgOe0w0Ul9oyjGtAzP2gcwKxuJJSVFxv1DsKu2nAwObtVa1EdWouwQxIG84BbUmutIp1qCxll9apbqJFC5JqSBX135w7szELBSFuEoBWgHdzEUDlt5izDlFKRT0xirosMBjJfWZVpyKcJYmxGlKVOoqSY0BxQDAgktxJALtr64xQ2mRMUoZfpbzFlDgWFXPbbhB8TjyuTmKgFKOXLqoJ+VQ0AfXjE8mLU02Sn47clRqV4hnzGtG4V5690EGIBQFJrXUaF600OkL/wCHOx0Y6fM67eRLSksVDyn3R2X7hxjUI6FJlzCpGIliXVKkBySMzvm+SK+MJNQW3aAvEklyZ0TgGc5aOX58zBV6VZquaiunhFht7ok4BEwZFOwGcZiKhAdzbU0jPbaStE0SwFpVRJJAZJBZlXILeyFSUpJLkSWCS2Y8J+jZi17CnsswgktfYCTo4pa0VeFWJQ6uYsKmJU7A5mSQGci9S+l478H4lU8FCF9UmswhmAqe96CkUlCNMmsc9VFZ0gnAzaV3W14mPR7b6wJoApuijKNyTeOQptxp6UBVMQUBKQCnKAbgO3Y54QtjZe6lMsJYVpTe4l2inkKGRQ1OX2wZEslCWHyvTeLxUUiyhRbTZIGVlBW85d3JbynJZ9GaA5puYqDJ3nLKSL3d/wBVhB2Wgmzg+BY+kGJy1sFqP0va8NUTtLNEMRNJG6m2pCqm4r408YVmpPXpUUJZ2cr+S9GSSdOWukGkYjOyk6EP/cBCOMmAzEKBG6Q/JjElGPwQjF3/AO/5LHEoJlrCEo6wrJcrDi1Q4owenPxDhJK0oSk5DvuDnQ7lJqwo7m0K4SfnmrS+65I7bRBRyqlpFhMf0t6oKjFbV/kOh1V/4/7HcThFGikyy6nYzQgPQAU/RbSCDBJcEJk9YGcGcGADMAC72ERxsnMtDWzV7jFdh5KlzZquGZu0GnqjlpOim1dlzipSyFqX1Wc0DrBZJ0cileWkJ7JlKSpTmUd0gNMcgEh9LNyjuKxLy0lqrYf7VgH2wns8/vFfRSQ3IlnjlVcHRi9LDYV0zSVmUpTDJvGi3BB519UH2yhb5itKSTcqNOACWZ3ueUUeLn5lFaaEZadkaDaSguUlX0ikg9rfjHSpSWwZJqSZWyZYCDWVQh3UojiXZLuS3hFnhZ81TgKlgEi2ZwmzCl4Rw+DzSXoASolrjKMreLGObLlqSEqq9KaeVr3GD9r6OmrT3OY6UM4KzL8m2+czBgVU5RKXhxnSsqSAnQdYTZy2cEO0E2pJUtKVhDMC44UMDw3WdStW6QQrSqSkMw/WkHUqOTelO/0WmEcpUZE3IKhObMohRLqVZnZg7QkJJCF/HJcE5lZZhOY6u3HMf7oLsZXxBYFRzuQLuaU7m9MKTseMqkkEKLu+psPTCRq3sCpamhnZEhIUMsxBYV+LWCT8kl+FPTDclJOUmakpBVTq11qaMVNTshVG4skEFIQMwHEEjxj2y1bhFxnFLkXeGaXNE5pu2HxigAlXWhISoWQXLghnemsTx6ScvxxQahJCCT4lXAQoZImCYK1IPhQR6dIMzcBLpytwdq+uDt8ICSVb8HEYVOYgTlukjrNwgKchgd/t8YjPWhKVJM5TLIf4tzS7Zl0D1pCpUoTd45czOT/Cr2xzHTAsjIXYmhvqH8Ie18FlBtq2P4HaGGlygiWkpmh3nZRmUCXYpKmtTuivKETFOZs5RYl8qaAD/VCc9BYijgkHxg2AZKkkm5ZQ0yqofBzHKl0UeNK5JuyPUSHqud/sl/8AKDfscjJnzT2dvJl38Y9LkpM3KKjMEhuD1PhFpiNm7mRJoa9pfXuaDr/gSc1FpNs0v+EOERMxMyXKMwKMt8ylFBYGwMs1cl6jQRqJy5iFKSZhJBKf3i6sW+lW0fPNjyZmGmCbKWUqAFfvQ8hS6rUp1Gnip4jONvVsSl5UOE2zTbWxJSZalEKKMxAUc4FGNJjgW0aK7anSdSFeShjwlyGZ+csnWKXFSjMAcmr9xgqpQIBPBvCE9cNSlNJv+CL8uVUm6FZMiTMX1oSpwoAMoM4qKZYs19IsswSyk7xoXFNPowjJk5QybOT7omJQJzEVEaJST5S/sZ1nerl1/JWdI1pVOcpLlIfeuXPKPQttuWesvp7THYi2ehibcEZaXaGsPOZJ4u49UAkrYWu3ojpBh0awk00Dc/X+MTmqdI8T4xHD4Va1BKUlROgBPqi3l7BmnMMpzAO2hHbxgtpAckuRPZGKSjMFUdvaI7iJADsXzpJ9LgQXaOx50tIK0M40r3GElYKYAKX0ce+BsDa7s7g5nVnMdQW7dIJJxoKg4ua+31Q7gNhTpwyhFUh6m+o9cFxfRqbKQklLuatpaBqjdHbDCNoIsTp6OMCzJdZTooO3MP7YUk7GmrUlOQgrzZdaC72A8Ys8F0fxG8FAVUNQ5ygjwhXpW9ktCXAviJoASAO7vf3RyQtKOsPFvQC/pi7l9HCp3ISp37gA8cxHRsodWZ3q2lb+uBri9rBTrhmPMoZSXr+reENS8WRLSk2SD3hTt6DF1iejZDKB7q98IY3ZKgAwNhzpYd8Otx3OL2YtsrHMlaT5FSBq6m9FInMCsoQk3TmfiwBHpMCk4JSA2Vy5A8IYw0gtQjV/F4bQ+kLJxW6LCTNK0HMQCctP7WPpgeFKEJMpSvKBIfmK+qI42QSpJRehfvETn7LVndRBIAsO/jzhVjb2M9xrnkhslAQSQXBVTutDKsOkl2B3ifWfbDMuQlKA3hEgAwGr/r1QXid2JKcm7KvDysoc/KDq7XeBzyZVh5QV46euLWbh3pBhggtYHD9eyO0tcjLI2+Cn2W6ZalXd6cxEMBiFZ1PSj94rGgxGz2onwirxMgoSSBV4aMdXBzlu9S5I7SkZ0hQFa+DRXYLCEkk0LOI6raKxunQ1h0IJSkjh6DFIYmNcscaAz8AN03483q8dxOBQC/Fqc2rDGFn0yq0jmKmg14VhnhkSjnnqpieCVkWN3S/Ma98WydqIoAHinn4oqHKJbOkkqHP31grFF8obLjU1qkaYJBQVCA4iYwS1XY+MFNA3cOcdw8l1Nwp6I5wgjOsKJ7Pw5W1L1gmJwZBbgxixltLSOQECOOzGgfuMZWnOVxRo9OOMakVhQw4mGMFhyo2i2wuz82gaLvC7PSNI1wwpK2ZnCN7GB6S4FpiafIH3lR6LrpkkCckfyx95cejNOK1M9LGvsR87n4EDIQmjJJHGgMGlYiUCsrkgkndoKBuYpG+k7KSqVLLDyE/dEV+N6PJNhGleO9Npk35EW6kio2dt/Dy1bssprc5AGbiz3jSYLpBJmFs6Ek2JpmNaCMbjNgqSSwtC2UnKhQZIf0ubRlyYL/I0Qmkvt3PpgWFioCgDSxtEpuElrIdI8B7RGa2LjkJlBAWSRd6nu4RcScZcVLWvrGCcJRZojKL5LOXhxLokUPDhpyjzpspuMKy8Wopcu+vj2xHFMsPqB7eES37KbVsNIlpsGZ+9L8IJPw+UZkWq/beF5SspgxxByhv00C2FUKEZg4oR+qQSagKCh4euIgdYVMwVoDR+zjUikHUQEuRWkHULRWM7D9WEDxOHGYdj+z2weZYkcXjy0OArg49R9kUUmiTimirl4VLueHptHsVgUsluFe8/hDSUMPCGFSHB7PYPfGheQ0+SDxJ9GdlSMpKtAS3dWJF1Aq4+20WU+SwbQ+0x39nAAp+DRpWe0Z3jplLKSoqA4D20g0tOVydBFjJQHLD9aROdIGXmY551dB9W1iZGv65RPZmHUF5zxtwAETw8pVKNX0PFjPRlOUmnyqVHdEcuevtQ8MV7gEBi51js2SkglVogXJc6R2d5LeHE90SUna3K6VRWztmy81nznnbxg87DplpoOQ7GhtEp7tAMUnNewNO0Rojmba3ISx0ivmbMTcGpreF52ysxABLNXxi5w8spAOlX/WsDM/8AWpMWWeV0TcEtynGyt8jQD0Vh2Ts8oUkiwB8Yfw+GUaqDPFrJwz3rFYynN7CtJL7ilXJJPqh7C4FZL2H6rF3KwjaQ0iTFlij3uRc5XsVkrZouqph6RhEpsBDiJLxMIAiiaWyFcW92dkpEGVTWIJAIeIEnmYW7GqkZLpifjk/0x95ceiPTA/HJ/pj7y49GHJ+TN2P8EWmzT8VL/wBCPuiGCmMvhOkrS0DqrISPL4AD6ME/zR/K+3+WNUc0a5ISwyvg0C8Mk6RXz9ioPyRCI6Vfyvt/lgielX8r7f5Y554nLBISxXRpJdg0V3wNMlvkJA/t9oMXy+kwPzP2/wAsLTOkIPzX2/ywjlhlyV05UUsibiJay5Kxw+LB8chh+X0gmDypSuFFIJ9KBHpm20/Vfa/LC69rJPzX2vyxJ4fHlyP7Mq6LLC7aSXBQodresRZydqSyKE+EZOZtBBvK+1+WA/tUv6of7vyxCfiYW9pDxzZEt0a7aM5CzRTVe5RVvQYniMW6AnM4Jd3JNOZvGS+FQAwQQBYBf4RyXt0pWndcDQq9rOYlPxYxW0rKQyyk91RrUzRWv677xW47aqZaFGhHakV1FTf3RXr6QZyAZbMdFe9JieInSlBjJ5/Nmv8AdLMSUNL+4Z3LgVPSgWIcOK8rmx7IucP0plBNSHZ2cVNOJ5RmMXhJZLgKDPT4sXP8EtMVqEJchnyvwqx1pzitY5ISmjQY3pK5cIfUb4uQeD2LfhCcvbk6aciUkE2ILtzrwit2etOVRKQd5qhBpyzJLRaS9rJQN2SkPwYepMO5xjskLoL/AAgKEDMcx1Nn9MFSomM/8O/wfa/CJyukBr8Xo3lW9EZ5t8hUHwaVKstYEuY/lRTfDjDyH/u/CFpu3ySNz7V/RCRTvcdxpF/1zFvdDEo0rGXVt1y/V/a/CCf5gP0PtfhDNXwBJmgnTWtHE1rFNI24HLyn7VflgiNvvTq6cAot6otixp90Tna6LiY5dqe6DYXZ+pF4r5G3Ej5r7f5Yek9JwPmft/ljdj9WNbGaUMknuW8nCtpFhKksLRnT0r/k/b/LBZPS9qGS4/1/lijzRoCwyvc0AiTRRp6Upb9x/wDZ+SF1dLB9T9v8sBZ4nPx5GiKoklT0pGaV0rH1P2/ywL/NX8r7f5Yf3QfYnpmujV5YPKSSKJjHp6Wfyvt/lg8rpoUhhKv/AB/lhJZY1sx4YpJ7oW6Zr+OTRvix95ceii6Sbf6yYlXVtuAeU/ylfw849GWclqZrhF6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343400" cy="25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Mechanical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Mechanical Weathering</a:t>
            </a:r>
            <a:endParaRPr lang="en-US" dirty="0"/>
          </a:p>
          <a:p>
            <a:pPr lvl="1"/>
            <a:r>
              <a:rPr lang="en-US" b="1" dirty="0" smtClean="0"/>
              <a:t>Biological activity: </a:t>
            </a:r>
            <a:r>
              <a:rPr lang="en-US" dirty="0" smtClean="0"/>
              <a:t>The activities of organisms causing the break down of rock.</a:t>
            </a:r>
            <a:endParaRPr lang="en-US" b="1" dirty="0"/>
          </a:p>
        </p:txBody>
      </p:sp>
      <p:pic>
        <p:nvPicPr>
          <p:cNvPr id="5122" name="Picture 2" descr="http://dynamic.pixton.com/comic/x/x/x/6/xxx63o37ghwtg5n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_DI_1NWlq3rw/TLUbTYbl02I/AAAAAAAABZ4/NDkWMkj2Jy8/s1600/PICT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2133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Chemical weathering</a:t>
            </a:r>
            <a:r>
              <a:rPr lang="en-US" dirty="0" smtClean="0"/>
              <a:t> is the transformation of rock into one or more new compounds.  Water is the most important agent of chemical weathering.  </a:t>
            </a:r>
            <a:endParaRPr lang="en-US" b="1" dirty="0"/>
          </a:p>
        </p:txBody>
      </p:sp>
      <p:pic>
        <p:nvPicPr>
          <p:cNvPr id="6146" name="Picture 2" descr="http://www.ux1.eiu.edu/~cfjps/1300/wkf45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61360"/>
            <a:ext cx="2286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SyVvAVddTJ6aOi0pTVnGzGzo5YLrwj4wttaZ9sOTFdXa7xdgY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34352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517</Words>
  <Application>Microsoft Office PowerPoint</Application>
  <PresentationFormat>On-screen Show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Do First</vt:lpstr>
      <vt:lpstr>Notes </vt:lpstr>
      <vt:lpstr>Weathering</vt:lpstr>
      <vt:lpstr>Types of weathering</vt:lpstr>
      <vt:lpstr>Mechanical Weathering</vt:lpstr>
      <vt:lpstr>Mechanical Weathering</vt:lpstr>
      <vt:lpstr>Mechanical Weathering</vt:lpstr>
      <vt:lpstr>Mechanical Weathering</vt:lpstr>
      <vt:lpstr>Chemical Weathering</vt:lpstr>
      <vt:lpstr>Rate of Weathering </vt:lpstr>
      <vt:lpstr>Erosion</vt:lpstr>
      <vt:lpstr>Deposition</vt:lpstr>
      <vt:lpstr>Chair mountain</vt:lpstr>
      <vt:lpstr>The great sediment race (Weathering – Erosion – Deposition)</vt:lpstr>
      <vt:lpstr>The great sediment race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2015-01-07T12:14:33Z</dcterms:created>
  <dcterms:modified xsi:type="dcterms:W3CDTF">2015-01-07T20:51:27Z</dcterms:modified>
</cp:coreProperties>
</file>